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0888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0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538578"/>
            <a:ext cx="2797255" cy="1145717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1728478"/>
            <a:ext cx="2468166" cy="794536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175210"/>
            <a:ext cx="709598" cy="2788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175210"/>
            <a:ext cx="2087657" cy="2788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820437"/>
            <a:ext cx="2838391" cy="1368918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202306"/>
            <a:ext cx="2838391" cy="71988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1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876047"/>
            <a:ext cx="1398627" cy="2088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876047"/>
            <a:ext cx="1398627" cy="2088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175210"/>
            <a:ext cx="2838391" cy="6360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806725"/>
            <a:ext cx="1392200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202088"/>
            <a:ext cx="1392200" cy="17680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806725"/>
            <a:ext cx="1399056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202088"/>
            <a:ext cx="1399056" cy="17680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473828"/>
            <a:ext cx="1666012" cy="2338663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473828"/>
            <a:ext cx="1666012" cy="2338663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175210"/>
            <a:ext cx="2838391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876047"/>
            <a:ext cx="2838391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26F6-613E-48AA-AD5C-7D766819B67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050167"/>
            <a:ext cx="1110675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4FC1-66AA-4FA7-A71F-FD8669395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1" y="1033313"/>
            <a:ext cx="1509045" cy="2153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38" y="0"/>
            <a:ext cx="1243018" cy="136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" y="130137"/>
            <a:ext cx="1033861" cy="903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9" y="330424"/>
            <a:ext cx="629221" cy="5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14000" decel="6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accel="14000" decel="6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Super Hanes</dc:creator>
  <cp:keywords>superhanes;ofertas;ofertaspomerode</cp:keywords>
  <cp:lastModifiedBy>Ademilson Adão</cp:lastModifiedBy>
  <cp:revision>5</cp:revision>
  <dcterms:created xsi:type="dcterms:W3CDTF">2020-09-08T11:30:17Z</dcterms:created>
  <dcterms:modified xsi:type="dcterms:W3CDTF">2024-09-30T04:41:44Z</dcterms:modified>
</cp:coreProperties>
</file>